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>
        <p:scale>
          <a:sx n="66" d="100"/>
          <a:sy n="66" d="100"/>
        </p:scale>
        <p:origin x="-642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5C0A83E-ECF4-4808-940C-CC60D16E7BE0}"/>
    <pc:docChg chg="delSld modSld">
      <pc:chgData name="" userId="" providerId="" clId="Web-{C5C0A83E-ECF4-4808-940C-CC60D16E7BE0}" dt="2019-01-27T11:53:50.230" v="87"/>
      <pc:docMkLst>
        <pc:docMk/>
      </pc:docMkLst>
      <pc:sldChg chg="modSp">
        <pc:chgData name="" userId="" providerId="" clId="Web-{C5C0A83E-ECF4-4808-940C-CC60D16E7BE0}" dt="2019-01-27T11:53:33.417" v="84" actId="20577"/>
        <pc:sldMkLst>
          <pc:docMk/>
          <pc:sldMk cId="0" sldId="256"/>
        </pc:sldMkLst>
        <pc:spChg chg="mod">
          <ac:chgData name="" userId="" providerId="" clId="Web-{C5C0A83E-ECF4-4808-940C-CC60D16E7BE0}" dt="2019-01-27T11:53:33.417" v="84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" userId="" providerId="" clId="Web-{C5C0A83E-ECF4-4808-940C-CC60D16E7BE0}" dt="2019-01-27T11:52:27.867" v="30" actId="20577"/>
          <ac:spMkLst>
            <pc:docMk/>
            <pc:sldMk cId="0" sldId="256"/>
            <ac:spMk id="5" creationId="{00000000-0000-0000-0000-000000000000}"/>
          </ac:spMkLst>
        </pc:spChg>
      </pc:sldChg>
      <pc:sldChg chg="del">
        <pc:chgData name="" userId="" providerId="" clId="Web-{C5C0A83E-ECF4-4808-940C-CC60D16E7BE0}" dt="2019-01-27T11:53:50.230" v="87"/>
        <pc:sldMkLst>
          <pc:docMk/>
          <pc:sldMk cId="0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FE5FC-9CA1-4DC9-88F8-97BE0DD24AC9}" type="datetimeFigureOut">
              <a:rPr lang="ru-RU" smtClean="0"/>
              <a:pPr/>
              <a:t>27.01.2019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81369-4198-4C04-86C1-58A66A64D9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9"/>
            <a:ext cx="8572560" cy="1000131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/>
                <a:cs typeface="Times New Roman"/>
              </a:rPr>
              <a:t>Муниципальное  бюджетное  дошкольное  образовательное  учреждение  детский сад № 38» "Зоренька"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571744"/>
            <a:ext cx="7429552" cy="857256"/>
          </a:xfrm>
        </p:spPr>
        <p:txBody>
          <a:bodyPr>
            <a:normAutofit fontScale="85000" lnSpcReduction="10000"/>
          </a:bodyPr>
          <a:lstStyle/>
          <a:p>
            <a:r>
              <a:rPr lang="ru-RU" sz="4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Ханты и манси – жители Югры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6143644"/>
            <a:ext cx="6000792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sz="2400" dirty="0">
                <a:latin typeface="Times New Roman"/>
                <a:cs typeface="Times New Roman"/>
              </a:rPr>
              <a:t>Воспитатель: </a:t>
            </a:r>
            <a:r>
              <a:rPr lang="ru-RU" sz="2400" dirty="0" err="1">
                <a:latin typeface="Times New Roman"/>
                <a:cs typeface="Times New Roman"/>
              </a:rPr>
              <a:t>Шрайнер</a:t>
            </a:r>
            <a:r>
              <a:rPr lang="ru-RU" sz="2400" dirty="0">
                <a:latin typeface="Times New Roman"/>
                <a:cs typeface="Times New Roman"/>
              </a:rPr>
              <a:t> Светлана Викторовна</a:t>
            </a:r>
            <a:endParaRPr lang="ru-RU" dirty="0"/>
          </a:p>
        </p:txBody>
      </p:sp>
      <p:pic>
        <p:nvPicPr>
          <p:cNvPr id="10242" name="Picture 2" descr="http://perm.bezformata.ru/content/image580651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86050" y="3500438"/>
            <a:ext cx="3333750" cy="2390775"/>
          </a:xfrm>
          <a:prstGeom prst="flowChartConnector">
            <a:avLst/>
          </a:prstGeom>
          <a:noFill/>
        </p:spPr>
      </p:pic>
    </p:spTree>
  </p:cSld>
  <p:clrMapOvr>
    <a:masterClrMapping/>
  </p:clrMapOvr>
  <p:transition spd="slow" advTm="3000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Содержимое 5" descr="http://skazka-volhov.ucoz.ru/Neznaika.jpg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71802" y="571480"/>
            <a:ext cx="2828727" cy="4525963"/>
          </a:xfrm>
          <a:prstGeom prst="flowChartConnector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rossia-turist.ru/wp-content/uploads/2012/05/act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3000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http://uk-ua.greenab.info/wp-content/uploads/2013/07/nency_kopalhem-6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Манси  в традиционных одеждах рядом с традиционным жилищем - чумом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http://rud.exdat.com/pars_docs/tw_refs/751/750055/750055_html_m750962c4.jpg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57290" y="1214422"/>
            <a:ext cx="5943600" cy="126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rud.exdat.com/pars_docs/tw_refs/751/750055/750055_html_m2bf8cb67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4286256"/>
            <a:ext cx="7643834" cy="132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http://www.snowtracker.ru/winter/olenevod/upryaz.jpg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5" descr="http://www.stacykellyhomes.com/wallpapers/835703c375d78f44870e4d52dc0cb7ad/7140_5.jpg"/>
          <p:cNvPicPr>
            <a:picLocks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split orient="vert"/>
  </p:transition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50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  бюджетное  дошкольное  образовательное  учреждение  детский сад № 38» "Зоренька"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Valued Acer Customer</dc:creator>
  <cp:lastModifiedBy>Valued Acer Customer</cp:lastModifiedBy>
  <cp:revision>87</cp:revision>
  <dcterms:created xsi:type="dcterms:W3CDTF">2013-04-09T14:28:14Z</dcterms:created>
  <dcterms:modified xsi:type="dcterms:W3CDTF">2019-01-27T11:54:13Z</dcterms:modified>
</cp:coreProperties>
</file>