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4" r:id="rId2"/>
    <p:sldId id="257" r:id="rId3"/>
    <p:sldId id="299" r:id="rId4"/>
    <p:sldId id="258" r:id="rId5"/>
    <p:sldId id="288" r:id="rId6"/>
    <p:sldId id="300" r:id="rId7"/>
    <p:sldId id="289" r:id="rId8"/>
    <p:sldId id="301" r:id="rId9"/>
    <p:sldId id="290" r:id="rId10"/>
    <p:sldId id="291" r:id="rId11"/>
    <p:sldId id="302" r:id="rId12"/>
    <p:sldId id="292" r:id="rId13"/>
    <p:sldId id="293" r:id="rId14"/>
    <p:sldId id="303" r:id="rId15"/>
    <p:sldId id="294" r:id="rId16"/>
    <p:sldId id="295" r:id="rId17"/>
    <p:sldId id="296" r:id="rId18"/>
    <p:sldId id="298" r:id="rId19"/>
    <p:sldId id="281" r:id="rId20"/>
    <p:sldId id="283" r:id="rId21"/>
    <p:sldId id="278" r:id="rId2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2238" autoAdjust="0"/>
  </p:normalViewPr>
  <p:slideViewPr>
    <p:cSldViewPr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98276" y="0"/>
            <a:ext cx="9540552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572000" y="602128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Подготовила: </a:t>
            </a:r>
            <a:r>
              <a:rPr lang="ru-RU" dirty="0" err="1" smtClean="0"/>
              <a:t>Шрайнер</a:t>
            </a:r>
            <a:r>
              <a:rPr lang="ru-RU" dirty="0" smtClean="0"/>
              <a:t> </a:t>
            </a:r>
            <a:r>
              <a:rPr lang="ru-RU" dirty="0" smtClean="0"/>
              <a:t>С.В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1196752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организм особенно чувствителен к недостатку витаминов, потому что он растет. Если ребенок получает необходимое количество витаминов, он легче переносит различные неблагоприятные условия внешней среды, менее восприимчив к инфекциям, реже болеет, а если и заболеет, то легче переносит болезнь.</a:t>
            </a:r>
            <a:b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71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ns\Desktop\Viber Images\image-0-02-05-ce2ef933d4830cd478396cdd74adcc53a6d3d190bba893ade458d5bf2afc6069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0" y="-918864"/>
            <a:ext cx="9144000" cy="777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103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1QzxOt_vq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5505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16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://900igr.net/datas/biologija/Vrednye-produkty-pitanija/0006-006-Vnim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851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ns\Desktop\Viber Images\image-0-02-05-eba3c90671971839714cc1c426193cd91c346cf23e7c0fedbcb5ff4bb47290ac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95536"/>
            <a:ext cx="9144000" cy="825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139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9"/>
            <a:ext cx="61744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Доказанный факт – увлечение едой из </a:t>
            </a:r>
            <a:r>
              <a:rPr lang="ru-RU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фастфуда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приводит к ожирению, заболеванию желудка и поджелудочной железы (панкреатиту и т.д.), сахарному диабету 2 типа. Продукты с добавлением </a:t>
            </a:r>
            <a:r>
              <a:rPr lang="ru-RU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глутамата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натрия в праздничной атмосфере какого-нибудь кафе кажутся ребенку необычайно вкусными. Желание повторить праздник возникает вновь, превращаясь в зависимость.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www.toobusiness.com/portail/images/article/nutrition/fast_food_fa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6327" y="4194000"/>
            <a:ext cx="2657673" cy="2664000"/>
          </a:xfrm>
          <a:prstGeom prst="rect">
            <a:avLst/>
          </a:prstGeom>
          <a:noFill/>
        </p:spPr>
      </p:pic>
      <p:pic>
        <p:nvPicPr>
          <p:cNvPr id="9220" name="Picture 4" descr="http://avivas.ru/img/2015/10/topic/42505/315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61048"/>
            <a:ext cx="3837659" cy="273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280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56166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Сухарики, чипсы и другая подобная продукция. Чипсы признаны докторами наиболее вредным продуктом. Данный продукт «напичкан» вкусовыми добавками, </a:t>
            </a:r>
            <a:r>
              <a:rPr lang="ru-RU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ароматизаторами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стабилизаторами и другой «химией», не говоря уже о том, что там вообще нет картошки. Канцерогенные вещества, которые образуются в ходе приготовления данного продукта, могут привести к раку.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popkor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77072"/>
            <a:ext cx="2476500" cy="2476500"/>
          </a:xfrm>
          <a:prstGeom prst="rect">
            <a:avLst/>
          </a:prstGeom>
        </p:spPr>
      </p:pic>
      <p:pic>
        <p:nvPicPr>
          <p:cNvPr id="4" name="Рисунок 3" descr="trostnikovyj-sah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2996952"/>
            <a:ext cx="3751910" cy="2232000"/>
          </a:xfrm>
          <a:prstGeom prst="rect">
            <a:avLst/>
          </a:prstGeom>
        </p:spPr>
      </p:pic>
      <p:pic>
        <p:nvPicPr>
          <p:cNvPr id="8196" name="Picture 4" descr="http://belsnack.ru/upload/iblock/info/8k1qw5hatefst1akrk4h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4482000"/>
            <a:ext cx="3572019" cy="237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169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63367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Газированные напитки </a:t>
            </a:r>
          </a:p>
          <a:p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Известные продукты, утоляющие жажду и </a:t>
            </a:r>
          </a:p>
          <a:p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поднимающие тонус – кола, спрайт, фанта. В них нет ничего общего с витаминными напитками, приготовленными из натуральных соков. Вредные – состоят из красителей, усилителей вкуса, стабилизаторов, консервантов, сахара, </a:t>
            </a:r>
            <a:r>
              <a:rPr lang="ru-RU" sz="2000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аспартама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бензоата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натрия, что воистину можно назвать гремучей смесью. Подтверждением этому стало использование газировок в быту как средств очистки от накипи и выведения пятен. Наличие в напитках высокого содержания сахара и </a:t>
            </a:r>
            <a:r>
              <a:rPr lang="ru-RU" sz="2000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сахарозаменителей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приводит к избыточному весу у детей и ожирению. </a:t>
            </a:r>
            <a:endParaRPr lang="ru-RU" sz="20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novosibirsk.leverans.ru/media/CACHE/images/product_photo/%D0%BA%D0%BE%D0%BA%D0%B0-%D0%BA%D0%BE%D0%BB%D0%B0/13535df96d644a11800e71cd0047f3b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34000"/>
            <a:ext cx="3130107" cy="21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480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что-вредно-для-зуб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90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.makler.md/production/an/original/000/007/206/0000072064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294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818037_557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ns\Desktop\Viber Images\image-0-02-05-9a8da571903e15062410e70621d945673069fbf683f3ec30904e064a0ada39c3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12968" cy="683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560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80728"/>
            <a:ext cx="7776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Каждый из нас хотя бы раз слышал слово «витамины», мама не раз покупала нам упаковку кисло-сладких «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</a:rPr>
              <a:t>аскорбинок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». Однако редко кто задается вопросами, а что такое эти витамины, какие они бывают и для чего нужны? Давайте же разузнаем, что из себя представляют витамины, чем они полезны для организма и в каких продуктах их содержится больше всего.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2956" y="476672"/>
            <a:ext cx="30780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/>
              <a:t>Какие бывают витамины?</a:t>
            </a:r>
            <a:endParaRPr lang="ru-RU" b="1" dirty="0"/>
          </a:p>
        </p:txBody>
      </p:sp>
      <p:pic>
        <p:nvPicPr>
          <p:cNvPr id="66562" name="Picture 2" descr="http://zdorovye24.ru/sites/default/files/styles/large/public/Depositphotos_4664814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68760"/>
            <a:ext cx="5445000" cy="435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263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ns\Desktop\Viber Images\image-0-02-05-c2e8e37bf32396446c7079a3e176652c27741fad298b4f73adc1cae9664200a2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74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065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245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98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ns\Desktop\Viber Images\image-0-02-05-35ae93721c5d976d65755a69131dcb5c4959f4e79dcdaf325388782f498d3273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63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24-010-Vitamin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90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251</TotalTime>
  <Words>198</Words>
  <Application>Microsoft Office PowerPoint</Application>
  <PresentationFormat>Экран (4:3)</PresentationFormat>
  <Paragraphs>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Lucida Sans Unicode</vt:lpstr>
      <vt:lpstr>Times New Roman</vt:lpstr>
      <vt:lpstr>Verdana</vt:lpstr>
      <vt:lpstr>Wingdings 2</vt:lpstr>
      <vt:lpstr>Wingdings 3</vt:lpstr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ROSSIA</cp:lastModifiedBy>
  <cp:revision>13</cp:revision>
  <cp:lastPrinted>2021-05-12T09:40:18Z</cp:lastPrinted>
  <dcterms:created xsi:type="dcterms:W3CDTF">2016-04-07T12:05:19Z</dcterms:created>
  <dcterms:modified xsi:type="dcterms:W3CDTF">2021-05-12T11:17:12Z</dcterms:modified>
</cp:coreProperties>
</file>